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63" r:id="rId11"/>
    <p:sldId id="267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208F-4F71-4774-B932-A700D7DDB85A}" type="slidenum">
              <a:rPr lang="ru-RU" smtClean="0"/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208F-4F71-4774-B932-A700D7DDB85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208F-4F71-4774-B932-A700D7DDB85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208F-4F71-4774-B932-A700D7DDB85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208F-4F71-4774-B932-A700D7DDB85A}" type="slidenum">
              <a:rPr lang="ru-RU" smtClean="0"/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208F-4F71-4774-B932-A700D7DDB85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208F-4F71-4774-B932-A700D7DDB85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208F-4F71-4774-B932-A700D7DDB85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208F-4F71-4774-B932-A700D7DDB85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208F-4F71-4774-B932-A700D7DDB85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EC3208F-4F71-4774-B932-A700D7DDB85A}" type="slidenum">
              <a:rPr lang="ru-RU" smtClean="0"/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0F08D4-CC35-4070-B4F0-E6B5D14B5F3F}" type="datetimeFigureOut">
              <a:rPr lang="ru-RU" smtClean="0"/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EC3208F-4F71-4774-B932-A700D7DDB85A}" type="slidenum">
              <a:rPr lang="ru-RU" smtClean="0"/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52928" cy="5616624"/>
          </a:xfrm>
        </p:spPr>
        <p:txBody>
          <a:bodyPr/>
          <a:lstStyle/>
          <a:p>
            <a:pPr algn="ctr"/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программа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№140 комбинированного вида»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2018-2019 учебный год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u="sng" dirty="0"/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программ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sz="3800" b="1" i="1" dirty="0" smtClean="0"/>
          </a:p>
          <a:p>
            <a:pPr marL="0" indent="0" algn="just">
              <a:buNone/>
            </a:pPr>
            <a:r>
              <a:rPr lang="ru-RU" sz="3800" b="1" i="1" dirty="0" smtClean="0"/>
              <a:t>Занятия </a:t>
            </a:r>
            <a:r>
              <a:rPr lang="ru-RU" sz="3800" b="1" i="1" dirty="0"/>
              <a:t>художественно – эстетической направленности способствуют</a:t>
            </a:r>
            <a:r>
              <a:rPr lang="ru-RU" sz="3800" b="1" i="1" dirty="0" smtClean="0"/>
              <a:t>: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/>
              <a:t>- формированию интереса к эстетической стороне окружающей действительности;</a:t>
            </a:r>
            <a:endParaRPr lang="ru-RU" sz="3200" dirty="0"/>
          </a:p>
          <a:p>
            <a:r>
              <a:rPr lang="ru-RU" sz="3200" dirty="0"/>
              <a:t>- овладеют основами  риторики и  выразительной речи;</a:t>
            </a:r>
            <a:endParaRPr lang="ru-RU" sz="3200" dirty="0"/>
          </a:p>
          <a:p>
            <a:r>
              <a:rPr lang="ru-RU" sz="3200" dirty="0"/>
              <a:t>- индивидуальной реализации самостоятельной творческой деятельности в музыке, танце, изобразительном искусстве и др.;</a:t>
            </a:r>
            <a:endParaRPr lang="ru-RU" sz="3200" dirty="0"/>
          </a:p>
          <a:p>
            <a:r>
              <a:rPr lang="ru-RU" sz="3200" dirty="0"/>
              <a:t>- формированию потребности в познании нового и интересного;</a:t>
            </a:r>
            <a:endParaRPr lang="ru-RU" sz="3200" dirty="0"/>
          </a:p>
          <a:p>
            <a:r>
              <a:rPr lang="ru-RU" sz="3200" dirty="0"/>
              <a:t>- развитию индивидуальных личностных качеств: целеустремленность, смелость, самообладание, решительность.</a:t>
            </a:r>
            <a:endParaRPr lang="ru-RU" sz="3200" dirty="0"/>
          </a:p>
          <a:p>
            <a:r>
              <a:rPr lang="ru-RU" sz="3200" dirty="0"/>
              <a:t>- У  детей  широкий кругозор. Они любознательны, активны, стремятся познавать новое. </a:t>
            </a:r>
            <a:endParaRPr lang="ru-RU" sz="3200" dirty="0"/>
          </a:p>
          <a:p>
            <a:pPr algn="just"/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социально – педагогической  направленности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еализуют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  образовательные и воспитательные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становления различных сфер самосознания ребенка на основе ознакомления с  ближайшим окружением, этническими особенностями социальной действительности своего региона;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формирование знаний на более высоком уровне обобщенных представлений по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 существенных признаков;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знаково-символической функции мышления посредством развития необходимых познавательных процессов в интеллектуальной деятельности;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личностных, мотивационно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черт дошкольника, определяющих  психологическую готовность к школе.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8229600" cy="157504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100" u="sng" dirty="0" smtClean="0"/>
            </a:br>
            <a:br>
              <a:rPr lang="ru-RU" sz="3100" u="sng" dirty="0" smtClean="0"/>
            </a:br>
            <a:br>
              <a:rPr lang="ru-RU" sz="3100" u="sng" dirty="0"/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</a:t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освоения программы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 smtClean="0"/>
              <a:t>Занятия </a:t>
            </a:r>
            <a:r>
              <a:rPr lang="ru-RU" sz="2400" b="1" i="1" dirty="0"/>
              <a:t>социально-педагогической  направленности способствуют:</a:t>
            </a:r>
            <a:endParaRPr lang="ru-RU" sz="2400" dirty="0"/>
          </a:p>
          <a:p>
            <a:r>
              <a:rPr lang="ru-RU" sz="2400" dirty="0"/>
              <a:t>- </a:t>
            </a:r>
            <a:r>
              <a:rPr lang="ru-RU" sz="2200" dirty="0"/>
              <a:t>развитию произвольного внимания, памяти,  наглядно – образного, словесно- логического мышления;</a:t>
            </a:r>
            <a:endParaRPr lang="ru-RU" sz="2200" dirty="0"/>
          </a:p>
          <a:p>
            <a:r>
              <a:rPr lang="ru-RU" sz="2200" dirty="0"/>
              <a:t>- развитию умения рассуждать и доказывать свою точку зрения, планировать свои действия на достижение результата, добывать новые знания самостоятельно;</a:t>
            </a:r>
            <a:endParaRPr lang="ru-RU" sz="2200" dirty="0"/>
          </a:p>
          <a:p>
            <a:r>
              <a:rPr lang="ru-RU" sz="2200" dirty="0"/>
              <a:t>-  развитию умений классифицировать   по разным основаниям не только знакомые объекты, но и не знакомые объекты,  относящиеся к изученным категориям, опираясь на ранее полученные знания, делать обобщающие выводы.</a:t>
            </a:r>
            <a:endParaRPr lang="ru-RU" sz="2200" dirty="0"/>
          </a:p>
          <a:p>
            <a:endParaRPr lang="ru-RU" sz="2400" dirty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04056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dirty="0"/>
          </a:p>
          <a:p>
            <a:pPr algn="ctr"/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Гражданский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Российской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правах ребенка, принятая Генеральной   Ассамблеей  ООН,  20.11.1989г.   (статья 28). 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«Об основных гарантиях прав ребенка в Российской Федерации от 24. 07. 1998г.№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124-ФЗ.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«Об образовании в Российской Федерации» от 29.12.2012 г. №273-ФЗ.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Российской Федерации «Развитие образования» на 2013–2020 годы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(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распоряжением Правительства РФ от 22 . 11.2012 г. N 2148-р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дополнительного образования детей, утвержденная распоряжением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Правительства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04.09.2014г.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«Об утверждении  типового положения об образовательном  учреждении дополнительного образования детей» от 26.06.2012г. №504.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№1726-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 «Об утверждении Порядка организации и осуществления образовательной деятельности по дополнительным образовательным программам» от 29.08.2013г. №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1008.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Санитарно-эпидемиологические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 нормативы СанПиН.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платных образовательных услуг (Постановлением Правительства РФ от 15.08.2013 г. № 706)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Устав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№140». 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Лицензия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осуществление образовательной деятельности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№8387 от 24 июня 2016 года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Приложение № 1 к Лицензии (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 РТ №2719/16-Д от 24.06.2016 г.).</a:t>
            </a:r>
            <a:endParaRPr lang="ru-RU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500" dirty="0"/>
              <a:t> </a:t>
            </a:r>
            <a:endParaRPr lang="ru-RU" sz="5500" dirty="0"/>
          </a:p>
          <a:p>
            <a:endParaRPr lang="ru-RU" sz="3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496944" cy="432048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творческих способностей воспитанников, удовлетворение их индивидуальных способностей в интеллектуальном, нравственном и физическом совершенствовании, формирование культуры здорового образа жизни, укрепление здоровья, а также организация их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свободного времени.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потребностей воспитанников в интеллектуальном, художественно – эстетическом, физическом развитии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развития ребенка для его позитивной социализации, развития инициативы, творческих способностей на основе сотрудничества со взрослым и со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соответствующих его возрасту видах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организации образовательной деятельности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природосообразности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(приоритет природных возможностей ребенка в сочетании с приобретенными качествами в его развитии);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творчества; развитие фантазии, образного мышления, уверенности в своих силах;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культуросообразности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единства развития  и воспитания;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сотрудничества участников образовательного процесса и доступность обучения;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общедоступности;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преемственность;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индивидуально-личностного подхода: учет индивидуальных возможностей и способностей каждого ребенка;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свободы выбора;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успешности;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учета возрастных психологических особенностей детей при отборе содержания и методов воспитания и развития;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дополнительного образования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проводятся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1- 2 раза в неделю, в соответствии с сеткой занятий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составляет: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и подготовительных группах (5-7 лет)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25-30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дополнительной деятельности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 работает по своей рабочей программе, которая отражает общую  цель и задачи дошкольного образования в МБДОУ.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педагогическое  направление включает следующие разделы программы: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чтению», «Английский язык», «Группа кратковременного пребывания», «Предшкольная подготовка».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направление включает с себя следующие программы: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искусств», «Театральная студия», «Тестопластика», «Вокал и ансамблевое пение», «Ритмическая мозаика».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спортивное направление состоит из следующих программ: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фитнес».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Autofit/>
          </a:bodyPr>
          <a:lstStyle/>
          <a:p>
            <a:pPr algn="ctr"/>
            <a:br>
              <a:rPr lang="ru-RU" sz="3200" i="1" dirty="0" smtClean="0"/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спортивной   направленности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Реализуют следующие задачи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нравственное  и физическое развитие старших дошкольников; приобщение к отдельным  видом спорта;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пространственного   восприятия, сенсомоторной координации и моторных навыков; мышечной силы и выносливости;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двигательном сфере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1570186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u="sng" dirty="0" smtClean="0"/>
            </a:br>
            <a:br>
              <a:rPr lang="ru-RU" sz="3600" u="sng" dirty="0" smtClean="0"/>
            </a:br>
            <a:br>
              <a:rPr lang="ru-RU" sz="3600" u="sng" dirty="0"/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программ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ru-RU" dirty="0" smtClean="0"/>
          </a:p>
          <a:p>
            <a:r>
              <a:rPr lang="ru-RU" b="1" i="1" dirty="0"/>
              <a:t>Занятия спортивными видами спорта способствуют:</a:t>
            </a:r>
            <a:endParaRPr lang="ru-RU" dirty="0"/>
          </a:p>
          <a:p>
            <a:r>
              <a:rPr lang="ru-RU" dirty="0"/>
              <a:t>- приобщению здоровому образу жизни, активному отдыху;</a:t>
            </a:r>
            <a:endParaRPr lang="ru-RU" dirty="0"/>
          </a:p>
          <a:p>
            <a:r>
              <a:rPr lang="ru-RU" dirty="0"/>
              <a:t>- воспитанию умения планировать свой досуг;</a:t>
            </a:r>
            <a:endParaRPr lang="ru-RU" dirty="0"/>
          </a:p>
          <a:p>
            <a:r>
              <a:rPr lang="ru-RU" dirty="0"/>
              <a:t>-  тренировки физических качеств (силы, ловкости, быстроты, выносливости, координации);</a:t>
            </a:r>
            <a:endParaRPr lang="ru-RU" dirty="0"/>
          </a:p>
          <a:p>
            <a:r>
              <a:rPr lang="ru-RU" dirty="0"/>
              <a:t>- укреплению </a:t>
            </a:r>
            <a:r>
              <a:rPr lang="ru-RU" dirty="0" err="1"/>
              <a:t>костно</a:t>
            </a:r>
            <a:r>
              <a:rPr lang="ru-RU" dirty="0"/>
              <a:t>  – мышечной системы, формированию красивой осанки;</a:t>
            </a:r>
            <a:endParaRPr lang="ru-RU" dirty="0"/>
          </a:p>
          <a:p>
            <a:r>
              <a:rPr lang="ru-RU" dirty="0"/>
              <a:t>- развитию пластичности, гибкости, чувства ритма;</a:t>
            </a:r>
            <a:endParaRPr lang="ru-RU" dirty="0"/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художественно – эстетической   направленности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Реализуют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задачи: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к эстетической стороне окружающей действительности, удовлетворение потребности в самовыражении;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 способности смотреть и видеть мир глазами творца – художника; приобщение  к символическому отображению окружающего мира посредством искусства и танца;  содействие развитию творческих  способностей, одаренности;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 способностей дошкольников в продуктивной и двигательной деятельности.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6876</Words>
  <Application>WPS Presentation</Application>
  <PresentationFormat>Экран (4:3)</PresentationFormat>
  <Paragraphs>117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SimSun</vt:lpstr>
      <vt:lpstr>Wingdings</vt:lpstr>
      <vt:lpstr>Wingdings 2</vt:lpstr>
      <vt:lpstr>Times New Roman</vt:lpstr>
      <vt:lpstr>Constantia</vt:lpstr>
      <vt:lpstr>Microsoft YaHei</vt:lpstr>
      <vt:lpstr/>
      <vt:lpstr>Arial Unicode MS</vt:lpstr>
      <vt:lpstr>Calibri</vt:lpstr>
      <vt:lpstr>Поток</vt:lpstr>
      <vt:lpstr> Комплексная программа дополнительного образования МБДОУ «Детский сад №140 комбинированного вида» на 2018-2019 учебный год</vt:lpstr>
      <vt:lpstr>Нормативная база</vt:lpstr>
      <vt:lpstr>Цель:  Формирование и развитие творческих способностей воспитанников, удовлетворение их индивидуальных способностей в интеллектуальном, нравственном и физическом совершенствовании, формирование культуры здорового образа жизни, укрепление здоровья, а также организация их свободного времени.  Задачи: - Удовлетворение индивидуальных потребностей воспитанников в интеллектуальном, художественно – эстетическом, физическом развитии; - Создание условий развития ребенка для его позитивной социализации, развития инициативы, творческих способностей на основе сотрудничества со взрослым и со сверстниками в соответствующих его возрасту видах деятельности.</vt:lpstr>
      <vt:lpstr>Принципы организации образовательной деятельности </vt:lpstr>
      <vt:lpstr>Работа кружков</vt:lpstr>
      <vt:lpstr>Направления дополнительной деятельности</vt:lpstr>
      <vt:lpstr> Программы физкультурно - спортивной   направленности </vt:lpstr>
      <vt:lpstr>   Предполагаемые результаты  освоения программ  </vt:lpstr>
      <vt:lpstr>Программы художественно – эстетической   направленности</vt:lpstr>
      <vt:lpstr> Предполагаемые результаты  освоения программ</vt:lpstr>
      <vt:lpstr>Программы социально – педагогической  направленности</vt:lpstr>
      <vt:lpstr>   Предполагаемые результаты  освоения программы 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Комплексная программа дополнительного образования МАДОУ «Детский сад №71 комбинированного вида» на 2015-2016 учебный год</dc:title>
  <dc:creator>RePack by Diakov</dc:creator>
  <cp:lastModifiedBy>Admin</cp:lastModifiedBy>
  <cp:revision>23</cp:revision>
  <dcterms:created xsi:type="dcterms:W3CDTF">2015-11-09T11:43:00Z</dcterms:created>
  <dcterms:modified xsi:type="dcterms:W3CDTF">2019-01-25T13:02:04Z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1049-10.2.0.7587</vt:lpwstr>
  </property>
</Properties>
</file>